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16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8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66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01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70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29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3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55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11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24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81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5EE3B-0E45-45B8-A21D-631BC89A74CF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FBEE-E03B-47B8-BF35-C762E8FA9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66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0" y="1226320"/>
            <a:ext cx="11194869" cy="249024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Task (30-40 minutes)</a:t>
            </a:r>
            <a:r>
              <a:rPr lang="en-GB" dirty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Complete the 10 words in the box below, plus the challenge word.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Each letter has a specific exercise (see next slide)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Use your whiteboard or piece of paper to write the word out and jot down what exercise you need to complete.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For example:</a:t>
            </a:r>
          </a:p>
          <a:p>
            <a:pPr marL="0" indent="0">
              <a:buNone/>
            </a:pPr>
            <a:r>
              <a:rPr lang="en-GB" dirty="0"/>
              <a:t>Solo e.g. S = Russian Twists x 10, O = Squats x 15, L = Alternate lunges x 10, O = Squats x 15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66206" y="187530"/>
            <a:ext cx="10515599" cy="9489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Dance related Alphabet Workout Challenge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6205" y="3716563"/>
            <a:ext cx="2140131" cy="2772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Words: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Space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Group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Canon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Rhythmical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Counts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934789" y="4134575"/>
            <a:ext cx="2081348" cy="2527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Action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Solo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Duet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Dynamic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Relationship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617028" y="3946930"/>
            <a:ext cx="5904411" cy="254213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solidFill>
                  <a:srgbClr val="0070C0"/>
                </a:solidFill>
              </a:rPr>
              <a:t>Challenge Word</a:t>
            </a:r>
            <a:r>
              <a:rPr lang="en-GB" sz="2400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You decide your final word. However, it needs to be </a:t>
            </a:r>
            <a:r>
              <a:rPr lang="en-GB" sz="2400" u="sng" dirty="0"/>
              <a:t>dance related</a:t>
            </a:r>
            <a:r>
              <a:rPr lang="en-GB" sz="24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Complete your final word.</a:t>
            </a:r>
          </a:p>
          <a:p>
            <a:pPr marL="0" indent="0">
              <a:buNone/>
            </a:pPr>
            <a:r>
              <a:rPr lang="en-GB" sz="2400" dirty="0"/>
              <a:t>When you have finished: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Upload the challenge word you did including what the exercises were (Like the example) to class charts.</a:t>
            </a:r>
          </a:p>
        </p:txBody>
      </p:sp>
    </p:spTree>
    <p:extLst>
      <p:ext uri="{BB962C8B-B14F-4D97-AF65-F5344CB8AC3E}">
        <p14:creationId xmlns:p14="http://schemas.microsoft.com/office/powerpoint/2010/main" val="414397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847521"/>
            <a:ext cx="3975100" cy="517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A – Burpees x 12</a:t>
            </a:r>
          </a:p>
          <a:p>
            <a:pPr marL="0" indent="0">
              <a:buNone/>
            </a:pPr>
            <a:r>
              <a:rPr lang="en-GB" sz="2400" dirty="0"/>
              <a:t>B – Bunny Hop x 10</a:t>
            </a:r>
          </a:p>
          <a:p>
            <a:pPr marL="0" indent="0">
              <a:buNone/>
            </a:pPr>
            <a:r>
              <a:rPr lang="en-GB" sz="2400" dirty="0"/>
              <a:t>C – ab crunches x 20</a:t>
            </a:r>
          </a:p>
          <a:p>
            <a:pPr marL="0" indent="0">
              <a:buNone/>
            </a:pPr>
            <a:r>
              <a:rPr lang="en-GB" sz="2400" dirty="0"/>
              <a:t>D – up and down plank x 10</a:t>
            </a:r>
          </a:p>
          <a:p>
            <a:pPr marL="0" indent="0">
              <a:buNone/>
            </a:pPr>
            <a:r>
              <a:rPr lang="en-GB" sz="2400" dirty="0"/>
              <a:t>E – squat jumps x 15</a:t>
            </a:r>
          </a:p>
          <a:p>
            <a:pPr marL="0" indent="0">
              <a:buNone/>
            </a:pPr>
            <a:r>
              <a:rPr lang="en-GB" sz="2400" dirty="0"/>
              <a:t>F – side plank x 10secs</a:t>
            </a:r>
          </a:p>
          <a:p>
            <a:pPr marL="0" indent="0">
              <a:buNone/>
            </a:pPr>
            <a:r>
              <a:rPr lang="en-GB" sz="2400" dirty="0"/>
              <a:t>G – heel flicks x 30</a:t>
            </a:r>
          </a:p>
          <a:p>
            <a:pPr marL="0" indent="0">
              <a:buNone/>
            </a:pPr>
            <a:r>
              <a:rPr lang="en-GB" sz="2400" dirty="0"/>
              <a:t>H –high knees x 30 </a:t>
            </a:r>
          </a:p>
          <a:p>
            <a:pPr marL="0" indent="0">
              <a:buNone/>
            </a:pPr>
            <a:r>
              <a:rPr lang="en-GB" sz="2400" dirty="0"/>
              <a:t>I – press ups x 15</a:t>
            </a:r>
          </a:p>
          <a:p>
            <a:pPr marL="0" indent="0">
              <a:buNone/>
            </a:pPr>
            <a:r>
              <a:rPr lang="en-GB" sz="2400" dirty="0"/>
              <a:t>J – leg raises x 20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91000" y="879294"/>
            <a:ext cx="3911600" cy="5029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K –mountain climbers x 20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L – alternate lunges x 10</a:t>
            </a:r>
          </a:p>
          <a:p>
            <a:pPr marL="0" indent="0">
              <a:buNone/>
            </a:pPr>
            <a:r>
              <a:rPr lang="en-GB" sz="2400" dirty="0"/>
              <a:t>M – wall sit x 6o secs</a:t>
            </a:r>
          </a:p>
          <a:p>
            <a:pPr marL="0" indent="0">
              <a:buNone/>
            </a:pPr>
            <a:r>
              <a:rPr lang="en-GB" sz="2400" dirty="0"/>
              <a:t>N –bicycle kicks x 10 </a:t>
            </a:r>
          </a:p>
          <a:p>
            <a:pPr marL="0" indent="0">
              <a:buNone/>
            </a:pPr>
            <a:r>
              <a:rPr lang="en-GB" sz="2400" dirty="0"/>
              <a:t>O – squats x 15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P – step ups x 30</a:t>
            </a:r>
          </a:p>
          <a:p>
            <a:pPr marL="0" indent="0">
              <a:buNone/>
            </a:pPr>
            <a:r>
              <a:rPr lang="en-GB" sz="2400" dirty="0"/>
              <a:t>Q – straight punches x 30</a:t>
            </a:r>
          </a:p>
          <a:p>
            <a:pPr marL="0" indent="0">
              <a:buNone/>
            </a:pPr>
            <a:r>
              <a:rPr lang="en-GB" sz="2400" dirty="0"/>
              <a:t>R –sit – ups x 12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S – Russian twists x 10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T – star jumps x 20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8102599" y="1638504"/>
            <a:ext cx="3797663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U – plank x 20secs 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V – v-sit hold x 10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W – quick feet x 20 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X – bicycle crunches x 10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Y – arm circles forward x 10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Z – arm circles backward x 10</a:t>
            </a:r>
          </a:p>
        </p:txBody>
      </p:sp>
    </p:spTree>
    <p:extLst>
      <p:ext uri="{BB962C8B-B14F-4D97-AF65-F5344CB8AC3E}">
        <p14:creationId xmlns:p14="http://schemas.microsoft.com/office/powerpoint/2010/main" val="3903853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309</Words>
  <Application>Microsoft Office PowerPoint</Application>
  <PresentationFormat>Widescreen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>Stroud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Brown</dc:creator>
  <cp:lastModifiedBy>annelise robinson</cp:lastModifiedBy>
  <cp:revision>10</cp:revision>
  <dcterms:created xsi:type="dcterms:W3CDTF">2020-10-09T10:54:04Z</dcterms:created>
  <dcterms:modified xsi:type="dcterms:W3CDTF">2021-01-25T16:32:29Z</dcterms:modified>
</cp:coreProperties>
</file>